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  <p:sldId id="256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E8542EC-56D7-45EA-A3AE-4CA35DC1E364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DA91C07-DE2F-4D69-A8DA-D5739CDCE5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6/68/Johannes-Gutenberg.png/528px-Johannes-Gutenber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0151"/>
            <a:ext cx="9144000" cy="56578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Johannes Gutenberg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born in the city of Mainz, Germany in 1400 and his life came to an end in 1468, while dying in poverty.  He was a German metal worker and an inventor.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Mainz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he returned home, he was sued by a goldsmith named Faust </a:t>
            </a:r>
          </a:p>
          <a:p>
            <a:pPr>
              <a:buNone/>
            </a:pPr>
            <a:r>
              <a:rPr lang="en-US" dirty="0" smtClean="0"/>
              <a:t>For taking his money and doing nothing.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texas.edu/features/archive/2002/graphics/gutenber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352800"/>
            <a:ext cx="2514600" cy="3505200"/>
          </a:xfrm>
          <a:prstGeom prst="rect">
            <a:avLst/>
          </a:prstGeom>
          <a:noFill/>
        </p:spPr>
      </p:pic>
      <p:pic>
        <p:nvPicPr>
          <p:cNvPr id="5122" name="Picture 2" descr="http://roadtickle.com/img/life/the-greatest-inventions-of-the-past-1000-years/printing-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7614"/>
            <a:ext cx="3200399" cy="318518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0" y="1600200"/>
            <a:ext cx="8229600" cy="452628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He invented the Printing Press,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it began in 1436.</a:t>
            </a:r>
          </a:p>
          <a:p>
            <a:endParaRPr lang="en-US" dirty="0"/>
          </a:p>
          <a:p>
            <a:pPr marL="514350" indent="-514350"/>
            <a:r>
              <a:rPr lang="en-US" dirty="0" smtClean="0">
                <a:solidFill>
                  <a:srgbClr val="FFC000"/>
                </a:solidFill>
              </a:rPr>
              <a:t>His 1</a:t>
            </a:r>
            <a:r>
              <a:rPr lang="en-US" baseline="30000" dirty="0" smtClean="0">
                <a:solidFill>
                  <a:srgbClr val="FFC000"/>
                </a:solidFill>
              </a:rPr>
              <a:t>st</a:t>
            </a:r>
            <a:r>
              <a:rPr lang="en-US" dirty="0" smtClean="0">
                <a:solidFill>
                  <a:srgbClr val="FFC000"/>
                </a:solidFill>
              </a:rPr>
              <a:t> book ever printed was a Latin language Bible, came out in 1455.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a big impact on this time, because it sped up the printing for news papers, etc..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http://www.istockphoto.com/file_thumbview_approve/10297233/2/istockphoto_10297233-johannes-gutenberg-antique-portrait-gall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38500"/>
            <a:ext cx="3571875" cy="3619500"/>
          </a:xfrm>
          <a:prstGeom prst="rect">
            <a:avLst/>
          </a:prstGeom>
          <a:noFill/>
        </p:spPr>
      </p:pic>
      <p:pic>
        <p:nvPicPr>
          <p:cNvPr id="1026" name="Picture 2" descr="http://www.nwlink.com/~donclark/history_knowledge/print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81400" cy="3225232"/>
          </a:xfrm>
          <a:prstGeom prst="rect">
            <a:avLst/>
          </a:prstGeom>
          <a:noFill/>
        </p:spPr>
      </p:pic>
      <p:pic>
        <p:nvPicPr>
          <p:cNvPr id="1028" name="Picture 4" descr="http://www.peoplequiz.com/images/bios/johannes_gutenberg-13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590800"/>
            <a:ext cx="4067175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74</TotalTime>
  <Words>93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Johannes Gutenberg</vt:lpstr>
      <vt:lpstr>Life</vt:lpstr>
      <vt:lpstr>Return to Mainz </vt:lpstr>
      <vt:lpstr>Accomplishments</vt:lpstr>
      <vt:lpstr>Impact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Johannes Gutenberg</dc:title>
  <dc:creator>admin</dc:creator>
  <cp:lastModifiedBy>admin</cp:lastModifiedBy>
  <cp:revision>9</cp:revision>
  <dcterms:created xsi:type="dcterms:W3CDTF">2011-04-15T13:43:18Z</dcterms:created>
  <dcterms:modified xsi:type="dcterms:W3CDTF">2011-04-20T14:09:44Z</dcterms:modified>
</cp:coreProperties>
</file>